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64" r:id="rId3"/>
    <p:sldId id="265" r:id="rId4"/>
    <p:sldId id="266" r:id="rId5"/>
    <p:sldId id="259" r:id="rId6"/>
    <p:sldId id="269" r:id="rId7"/>
    <p:sldId id="277" r:id="rId8"/>
    <p:sldId id="270" r:id="rId9"/>
    <p:sldId id="271" r:id="rId10"/>
    <p:sldId id="268" r:id="rId11"/>
    <p:sldId id="272" r:id="rId12"/>
    <p:sldId id="273" r:id="rId13"/>
    <p:sldId id="274" r:id="rId14"/>
    <p:sldId id="275" r:id="rId15"/>
    <p:sldId id="267" r:id="rId16"/>
    <p:sldId id="260" r:id="rId17"/>
    <p:sldId id="261" r:id="rId18"/>
    <p:sldId id="262" r:id="rId19"/>
    <p:sldId id="263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1"/>
    <p:restoredTop sz="94654"/>
  </p:normalViewPr>
  <p:slideViewPr>
    <p:cSldViewPr snapToGrid="0" snapToObjects="1">
      <p:cViewPr varScale="1">
        <p:scale>
          <a:sx n="74" d="100"/>
          <a:sy n="74" d="100"/>
        </p:scale>
        <p:origin x="19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9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5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9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5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0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2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6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5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CEEEF-6A0D-D34F-9DBD-9106F9ABAC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56017-3E27-A848-82F3-178ACEE02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7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1FA619F-D99E-5F49-AE7B-71C598985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26" t="390" r="21462"/>
          <a:stretch/>
        </p:blipFill>
        <p:spPr>
          <a:xfrm rot="10800000">
            <a:off x="538823" y="353110"/>
            <a:ext cx="3548544" cy="581196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715D87-E31F-4F4A-B083-E821546F8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" b="13811"/>
          <a:stretch/>
        </p:blipFill>
        <p:spPr>
          <a:xfrm rot="5400000">
            <a:off x="3738792" y="1284277"/>
            <a:ext cx="5807129" cy="395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0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0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Deut. 33:1-3</a:t>
            </a:r>
          </a:p>
        </p:txBody>
      </p:sp>
      <p:sp>
        <p:nvSpPr>
          <p:cNvPr id="11" name="Action Button: Custom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tionButtonBlank">
            <a:avLst/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Dit</a:t>
            </a:r>
            <a:r>
              <a:rPr lang="en-US" sz="2800" dirty="0">
                <a:solidFill>
                  <a:schemeClr val="tx1"/>
                </a:solidFill>
              </a:rPr>
              <a:t> is de </a:t>
            </a:r>
            <a:r>
              <a:rPr lang="en-US" sz="2800" dirty="0" err="1">
                <a:solidFill>
                  <a:schemeClr val="tx1"/>
                </a:solidFill>
              </a:rPr>
              <a:t>zegen</a:t>
            </a:r>
            <a:r>
              <a:rPr lang="en-US" sz="2800" dirty="0">
                <a:solidFill>
                  <a:schemeClr val="tx1"/>
                </a:solidFill>
              </a:rPr>
              <a:t> die </a:t>
            </a:r>
            <a:r>
              <a:rPr lang="en-US" sz="2800" dirty="0" err="1">
                <a:solidFill>
                  <a:schemeClr val="tx1"/>
                </a:solidFill>
              </a:rPr>
              <a:t>Mozes</a:t>
            </a:r>
            <a:r>
              <a:rPr lang="en-US" sz="2800" dirty="0">
                <a:solidFill>
                  <a:schemeClr val="tx1"/>
                </a:solidFill>
              </a:rPr>
              <a:t>, de </a:t>
            </a:r>
            <a:r>
              <a:rPr lang="en-US" sz="2800" dirty="0" err="1">
                <a:solidFill>
                  <a:schemeClr val="tx1"/>
                </a:solidFill>
              </a:rPr>
              <a:t>godsman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uitsprak</a:t>
            </a:r>
            <a:r>
              <a:rPr lang="en-US" sz="2800" dirty="0">
                <a:solidFill>
                  <a:schemeClr val="tx1"/>
                </a:solidFill>
              </a:rPr>
              <a:t> over de </a:t>
            </a:r>
            <a:r>
              <a:rPr lang="en-US" sz="2800" dirty="0" err="1">
                <a:solidFill>
                  <a:schemeClr val="tx1"/>
                </a:solidFill>
              </a:rPr>
              <a:t>stammen</a:t>
            </a:r>
            <a:r>
              <a:rPr lang="en-US" sz="2800" dirty="0">
                <a:solidFill>
                  <a:schemeClr val="tx1"/>
                </a:solidFill>
              </a:rPr>
              <a:t> van </a:t>
            </a:r>
            <a:r>
              <a:rPr lang="en-US" sz="2800" dirty="0" err="1">
                <a:solidFill>
                  <a:schemeClr val="tx1"/>
                </a:solidFill>
              </a:rPr>
              <a:t>Israël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hij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stierf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Hij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zei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zijn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licht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bescheen</a:t>
            </a:r>
            <a:r>
              <a:rPr lang="en-US" sz="2800" dirty="0">
                <a:solidFill>
                  <a:schemeClr val="tx1"/>
                </a:solidFill>
              </a:rPr>
              <a:t> hen van de </a:t>
            </a:r>
            <a:r>
              <a:rPr lang="en-US" sz="2800" dirty="0" err="1">
                <a:solidFill>
                  <a:schemeClr val="tx1"/>
                </a:solidFill>
              </a:rPr>
              <a:t>Seïr</a:t>
            </a:r>
            <a:r>
              <a:rPr lang="en-US" sz="2800" dirty="0">
                <a:solidFill>
                  <a:schemeClr val="tx1"/>
                </a:solidFill>
              </a:rPr>
              <a:t>, met </a:t>
            </a:r>
            <a:r>
              <a:rPr lang="en-US" sz="2800" dirty="0" err="1">
                <a:solidFill>
                  <a:schemeClr val="tx1"/>
                </a:solidFill>
              </a:rPr>
              <a:t>luister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kwam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hij</a:t>
            </a:r>
            <a:r>
              <a:rPr lang="en-US" sz="2800" dirty="0">
                <a:solidFill>
                  <a:schemeClr val="tx1"/>
                </a:solidFill>
              </a:rPr>
              <a:t> van de </a:t>
            </a:r>
            <a:r>
              <a:rPr lang="en-US" sz="2800" dirty="0" err="1">
                <a:solidFill>
                  <a:schemeClr val="tx1"/>
                </a:solidFill>
              </a:rPr>
              <a:t>bergen</a:t>
            </a:r>
            <a:r>
              <a:rPr lang="en-US" sz="2800" dirty="0">
                <a:solidFill>
                  <a:schemeClr val="tx1"/>
                </a:solidFill>
              </a:rPr>
              <a:t> van </a:t>
            </a:r>
            <a:r>
              <a:rPr lang="en-US" sz="2800" dirty="0" err="1">
                <a:solidFill>
                  <a:schemeClr val="tx1"/>
                </a:solidFill>
              </a:rPr>
              <a:t>Paran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Talloze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engelen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vergezelden</a:t>
            </a:r>
            <a:r>
              <a:rPr lang="en-US" sz="2800" dirty="0">
                <a:solidFill>
                  <a:schemeClr val="tx1"/>
                </a:solidFill>
              </a:rPr>
              <a:t> hem, </a:t>
            </a:r>
            <a:r>
              <a:rPr lang="en-US" sz="2800" dirty="0" err="1">
                <a:solidFill>
                  <a:schemeClr val="tx1"/>
                </a:solidFill>
              </a:rPr>
              <a:t>bliksem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flitste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uit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zijn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rechterhand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Hij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kreeg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Israëls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stammen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lief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hij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hield</a:t>
            </a:r>
            <a:r>
              <a:rPr lang="en-US" sz="2800" dirty="0">
                <a:solidFill>
                  <a:schemeClr val="tx1"/>
                </a:solidFill>
              </a:rPr>
              <a:t> al de </a:t>
            </a:r>
            <a:r>
              <a:rPr lang="en-US" sz="2800" dirty="0" err="1">
                <a:solidFill>
                  <a:schemeClr val="tx1"/>
                </a:solidFill>
              </a:rPr>
              <a:t>zijnen</a:t>
            </a:r>
            <a:r>
              <a:rPr lang="en-US" sz="2800" dirty="0">
                <a:solidFill>
                  <a:schemeClr val="tx1"/>
                </a:solidFill>
              </a:rPr>
              <a:t> in </a:t>
            </a:r>
            <a:r>
              <a:rPr lang="en-US" sz="2800" dirty="0" err="1">
                <a:solidFill>
                  <a:schemeClr val="tx1"/>
                </a:solidFill>
              </a:rPr>
              <a:t>zijn</a:t>
            </a:r>
            <a:r>
              <a:rPr lang="en-US" sz="2800" dirty="0">
                <a:solidFill>
                  <a:schemeClr val="tx1"/>
                </a:solidFill>
              </a:rPr>
              <a:t> hand. </a:t>
            </a:r>
            <a:r>
              <a:rPr lang="en-US" sz="2800" dirty="0" err="1">
                <a:solidFill>
                  <a:schemeClr val="tx1"/>
                </a:solidFill>
              </a:rPr>
              <a:t>Ze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waren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gezeten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zijn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voeten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ontvingen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zijn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onderwijzing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46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808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3:16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hoorde</a:t>
            </a:r>
            <a:r>
              <a:rPr lang="en-US" sz="2800" dirty="0"/>
              <a:t> </a:t>
            </a:r>
            <a:r>
              <a:rPr lang="en-US" sz="2800" dirty="0" err="1"/>
              <a:t>dit</a:t>
            </a:r>
            <a:r>
              <a:rPr lang="en-US" sz="2800" dirty="0"/>
              <a:t> </a:t>
            </a:r>
            <a:r>
              <a:rPr lang="en-US" sz="2800" dirty="0" err="1"/>
              <a:t>alles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beefde</a:t>
            </a:r>
            <a:r>
              <a:rPr lang="en-US" sz="2800" dirty="0"/>
              <a:t> </a:t>
            </a:r>
            <a:r>
              <a:rPr lang="en-US" sz="2800" dirty="0" err="1"/>
              <a:t>vanbinnen</a:t>
            </a:r>
            <a:r>
              <a:rPr lang="en-US" sz="2800" dirty="0"/>
              <a:t>, </a:t>
            </a:r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vernam</a:t>
            </a:r>
            <a:r>
              <a:rPr lang="en-US" sz="2800" dirty="0"/>
              <a:t> het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mijn</a:t>
            </a:r>
            <a:r>
              <a:rPr lang="en-US" sz="2800" dirty="0"/>
              <a:t> </a:t>
            </a:r>
            <a:r>
              <a:rPr lang="en-US" sz="2800" dirty="0" err="1"/>
              <a:t>lippen</a:t>
            </a:r>
            <a:r>
              <a:rPr lang="en-US" sz="2800" dirty="0"/>
              <a:t> </a:t>
            </a:r>
            <a:r>
              <a:rPr lang="en-US" sz="2800" dirty="0" err="1"/>
              <a:t>trilden</a:t>
            </a:r>
            <a:r>
              <a:rPr lang="en-US" sz="2800" dirty="0"/>
              <a:t>. </a:t>
            </a:r>
            <a:br>
              <a:rPr lang="en-US" sz="2800" dirty="0"/>
            </a:br>
            <a:r>
              <a:rPr lang="en-US" sz="2800" dirty="0" err="1"/>
              <a:t>Mijn</a:t>
            </a:r>
            <a:r>
              <a:rPr lang="en-US" sz="2800" dirty="0"/>
              <a:t> </a:t>
            </a:r>
            <a:r>
              <a:rPr lang="en-US" sz="2800" dirty="0" err="1"/>
              <a:t>botten</a:t>
            </a:r>
            <a:r>
              <a:rPr lang="en-US" sz="2800" dirty="0"/>
              <a:t> </a:t>
            </a:r>
            <a:r>
              <a:rPr lang="en-US" sz="2800" dirty="0" err="1"/>
              <a:t>werden</a:t>
            </a:r>
            <a:r>
              <a:rPr lang="en-US" sz="2800" dirty="0"/>
              <a:t> </a:t>
            </a:r>
            <a:r>
              <a:rPr lang="en-US" sz="2800" dirty="0" err="1"/>
              <a:t>aangevreten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stond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trillen</a:t>
            </a:r>
            <a:r>
              <a:rPr lang="en-US" sz="2800" dirty="0"/>
              <a:t> op </a:t>
            </a:r>
            <a:r>
              <a:rPr lang="en-US" sz="2800" dirty="0" err="1"/>
              <a:t>mijn</a:t>
            </a:r>
            <a:r>
              <a:rPr lang="en-US" sz="2800" dirty="0"/>
              <a:t> </a:t>
            </a:r>
            <a:r>
              <a:rPr lang="en-US" sz="2800" dirty="0" err="1"/>
              <a:t>benen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 err="1"/>
              <a:t>wachtend</a:t>
            </a:r>
            <a:r>
              <a:rPr lang="en-US" sz="2800" dirty="0"/>
              <a:t> op de dag van het </a:t>
            </a:r>
            <a:r>
              <a:rPr lang="en-US" sz="2800" dirty="0" err="1"/>
              <a:t>onheil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de dag </a:t>
            </a:r>
            <a:r>
              <a:rPr lang="en-US" sz="2800" dirty="0" err="1"/>
              <a:t>dat</a:t>
            </a:r>
            <a:r>
              <a:rPr lang="en-US" sz="2800" dirty="0"/>
              <a:t> u </a:t>
            </a:r>
            <a:r>
              <a:rPr lang="en-US" sz="2800" dirty="0" err="1"/>
              <a:t>optrekt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tegen</a:t>
            </a:r>
            <a:r>
              <a:rPr lang="en-US" sz="2800" dirty="0"/>
              <a:t> het </a:t>
            </a:r>
            <a:r>
              <a:rPr lang="en-US" sz="2800" dirty="0" err="1"/>
              <a:t>volk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</a:t>
            </a:r>
            <a:r>
              <a:rPr lang="en-US" sz="2800" dirty="0" err="1"/>
              <a:t>ons</a:t>
            </a:r>
            <a:r>
              <a:rPr lang="en-US" sz="2800" dirty="0"/>
              <a:t> </a:t>
            </a:r>
            <a:r>
              <a:rPr lang="en-US" sz="2800" dirty="0" err="1"/>
              <a:t>aanviel</a:t>
            </a:r>
            <a:r>
              <a:rPr lang="en-US" sz="2800" dirty="0"/>
              <a:t>. </a:t>
            </a:r>
            <a:br>
              <a:rPr lang="en-US" sz="2800" dirty="0"/>
            </a:br>
            <a:endParaRPr lang="en-US" sz="2800" dirty="0"/>
          </a:p>
          <a:p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654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4005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1:2-4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/>
              <a:t>Hoe </a:t>
            </a:r>
            <a:r>
              <a:rPr lang="en-US" sz="2800" dirty="0" err="1"/>
              <a:t>lang</a:t>
            </a:r>
            <a:r>
              <a:rPr lang="en-US" sz="2800" dirty="0"/>
              <a:t> nog, HEER, </a:t>
            </a:r>
            <a:r>
              <a:rPr lang="en-US" sz="2800" dirty="0" err="1"/>
              <a:t>moet</a:t>
            </a:r>
            <a:r>
              <a:rPr lang="en-US" sz="2800" dirty="0"/>
              <a:t> </a:t>
            </a:r>
            <a:r>
              <a:rPr lang="en-US" sz="2800" dirty="0" err="1"/>
              <a:t>ik</a:t>
            </a:r>
            <a:r>
              <a:rPr lang="en-US" sz="2800" dirty="0"/>
              <a:t> om </a:t>
            </a:r>
            <a:r>
              <a:rPr lang="en-US" sz="2800" dirty="0" err="1"/>
              <a:t>hulp</a:t>
            </a:r>
            <a:r>
              <a:rPr lang="en-US" sz="2800" dirty="0"/>
              <a:t> </a:t>
            </a:r>
            <a:r>
              <a:rPr lang="en-US" sz="2800" dirty="0" err="1"/>
              <a:t>roepen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luistert</a:t>
            </a:r>
            <a:r>
              <a:rPr lang="en-US" sz="2800" dirty="0"/>
              <a:t> u </a:t>
            </a:r>
            <a:r>
              <a:rPr lang="en-US" sz="2800" dirty="0" err="1"/>
              <a:t>niet</a:t>
            </a:r>
            <a:r>
              <a:rPr lang="en-US" sz="2800" dirty="0"/>
              <a:t>, </a:t>
            </a:r>
            <a:r>
              <a:rPr lang="en-US" sz="2800" dirty="0" err="1"/>
              <a:t>moet</a:t>
            </a:r>
            <a:r>
              <a:rPr lang="en-US" sz="2800" dirty="0"/>
              <a:t> </a:t>
            </a:r>
            <a:r>
              <a:rPr lang="en-US" sz="2800" dirty="0" err="1"/>
              <a:t>ik</a:t>
            </a:r>
            <a:r>
              <a:rPr lang="en-US" sz="2800" dirty="0"/>
              <a:t> ‘</a:t>
            </a:r>
            <a:r>
              <a:rPr lang="en-US" sz="2800" dirty="0" err="1"/>
              <a:t>Geweld</a:t>
            </a:r>
            <a:r>
              <a:rPr lang="en-US" sz="2800" dirty="0"/>
              <a:t>!’ </a:t>
            </a:r>
            <a:r>
              <a:rPr lang="en-US" sz="2800" dirty="0" err="1"/>
              <a:t>schreeuwen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brengt</a:t>
            </a:r>
            <a:r>
              <a:rPr lang="en-US" sz="2800" dirty="0"/>
              <a:t> u </a:t>
            </a:r>
            <a:r>
              <a:rPr lang="en-US" sz="2800" dirty="0" err="1"/>
              <a:t>geen</a:t>
            </a:r>
            <a:r>
              <a:rPr lang="en-US" sz="2800" dirty="0"/>
              <a:t> </a:t>
            </a:r>
            <a:r>
              <a:rPr lang="en-US" sz="2800" dirty="0" err="1"/>
              <a:t>redding</a:t>
            </a:r>
            <a:r>
              <a:rPr lang="en-US" sz="2800" dirty="0"/>
              <a:t>? </a:t>
            </a:r>
            <a:r>
              <a:rPr lang="en-US" sz="2800" dirty="0" err="1"/>
              <a:t>Waarom</a:t>
            </a:r>
            <a:r>
              <a:rPr lang="en-US" sz="2800" dirty="0"/>
              <a:t> </a:t>
            </a:r>
            <a:r>
              <a:rPr lang="en-US" sz="2800" dirty="0" err="1"/>
              <a:t>toont</a:t>
            </a:r>
            <a:r>
              <a:rPr lang="en-US" sz="2800" dirty="0"/>
              <a:t> u </a:t>
            </a:r>
            <a:r>
              <a:rPr lang="en-US" sz="2800" dirty="0" err="1"/>
              <a:t>mij</a:t>
            </a:r>
            <a:r>
              <a:rPr lang="en-US" sz="2800" dirty="0"/>
              <a:t> </a:t>
            </a:r>
            <a:r>
              <a:rPr lang="en-US" sz="2800" dirty="0" err="1"/>
              <a:t>dit</a:t>
            </a:r>
            <a:r>
              <a:rPr lang="en-US" sz="2800" dirty="0"/>
              <a:t> </a:t>
            </a:r>
            <a:r>
              <a:rPr lang="en-US" sz="2800" dirty="0" err="1"/>
              <a:t>onheil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ziet</a:t>
            </a:r>
            <a:r>
              <a:rPr lang="en-US" sz="2800" dirty="0"/>
              <a:t> u </a:t>
            </a:r>
            <a:r>
              <a:rPr lang="en-US" sz="2800" dirty="0" err="1"/>
              <a:t>zelf</a:t>
            </a:r>
            <a:r>
              <a:rPr lang="en-US" sz="2800" dirty="0"/>
              <a:t> de </a:t>
            </a:r>
            <a:r>
              <a:rPr lang="en-US" sz="2800" dirty="0" err="1"/>
              <a:t>ellende</a:t>
            </a:r>
            <a:r>
              <a:rPr lang="en-US" sz="2800" dirty="0"/>
              <a:t> </a:t>
            </a:r>
            <a:r>
              <a:rPr lang="en-US" sz="2800" dirty="0" err="1"/>
              <a:t>aan</a:t>
            </a:r>
            <a:r>
              <a:rPr lang="en-US" sz="2800" dirty="0"/>
              <a:t>? </a:t>
            </a:r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zie</a:t>
            </a:r>
            <a:r>
              <a:rPr lang="en-US" sz="2800" dirty="0"/>
              <a:t> </a:t>
            </a:r>
            <a:r>
              <a:rPr lang="en-US" sz="2800" dirty="0" err="1"/>
              <a:t>slechts</a:t>
            </a:r>
            <a:r>
              <a:rPr lang="en-US" sz="2800" dirty="0"/>
              <a:t> </a:t>
            </a:r>
            <a:r>
              <a:rPr lang="en-US" sz="2800" dirty="0" err="1"/>
              <a:t>verwoesting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geweld</a:t>
            </a:r>
            <a:r>
              <a:rPr lang="en-US" sz="2800" dirty="0"/>
              <a:t>, </a:t>
            </a:r>
            <a:r>
              <a:rPr lang="en-US" sz="2800" dirty="0" err="1"/>
              <a:t>opkomende</a:t>
            </a:r>
            <a:r>
              <a:rPr lang="en-US" sz="2800" dirty="0"/>
              <a:t> twist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groeiende</a:t>
            </a:r>
            <a:r>
              <a:rPr lang="en-US" sz="2800" dirty="0"/>
              <a:t> </a:t>
            </a:r>
            <a:r>
              <a:rPr lang="en-US" sz="2800" dirty="0" err="1"/>
              <a:t>tweedracht</a:t>
            </a:r>
            <a:r>
              <a:rPr lang="en-US" sz="2800" dirty="0"/>
              <a:t>. De wet </a:t>
            </a:r>
            <a:r>
              <a:rPr lang="en-US" sz="2800" dirty="0" err="1"/>
              <a:t>wordt</a:t>
            </a:r>
            <a:r>
              <a:rPr lang="en-US" sz="2800" dirty="0"/>
              <a:t> </a:t>
            </a:r>
            <a:r>
              <a:rPr lang="en-US" sz="2800" dirty="0" err="1"/>
              <a:t>ondermijnd</a:t>
            </a:r>
            <a:r>
              <a:rPr lang="en-US" sz="2800" dirty="0"/>
              <a:t>, het </a:t>
            </a:r>
            <a:r>
              <a:rPr lang="en-US" sz="2800" dirty="0" err="1"/>
              <a:t>recht</a:t>
            </a:r>
            <a:r>
              <a:rPr lang="en-US" sz="2800" dirty="0"/>
              <a:t> </a:t>
            </a:r>
            <a:r>
              <a:rPr lang="en-US" sz="2800" dirty="0" err="1"/>
              <a:t>krijgt</a:t>
            </a:r>
            <a:r>
              <a:rPr lang="en-US" sz="2800" dirty="0"/>
              <a:t> </a:t>
            </a:r>
            <a:r>
              <a:rPr lang="en-US" sz="2800" dirty="0" err="1"/>
              <a:t>niet</a:t>
            </a:r>
            <a:r>
              <a:rPr lang="en-US" sz="2800" dirty="0"/>
              <a:t> </a:t>
            </a:r>
            <a:r>
              <a:rPr lang="en-US" sz="2800" dirty="0" err="1"/>
              <a:t>langer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loop, de </a:t>
            </a:r>
            <a:r>
              <a:rPr lang="en-US" sz="2800" dirty="0" err="1"/>
              <a:t>wettelozen</a:t>
            </a:r>
            <a:r>
              <a:rPr lang="en-US" sz="2800" dirty="0"/>
              <a:t> </a:t>
            </a:r>
            <a:r>
              <a:rPr lang="en-US" sz="2800" dirty="0" err="1"/>
              <a:t>verdringen</a:t>
            </a:r>
            <a:r>
              <a:rPr lang="en-US" sz="2800" dirty="0"/>
              <a:t> de </a:t>
            </a:r>
            <a:r>
              <a:rPr lang="en-US" sz="2800" dirty="0" err="1"/>
              <a:t>rechtvaardigen</a:t>
            </a:r>
            <a:r>
              <a:rPr lang="en-US" sz="2800" dirty="0"/>
              <a:t>, het </a:t>
            </a:r>
            <a:r>
              <a:rPr lang="en-US" sz="2800" dirty="0" err="1"/>
              <a:t>recht</a:t>
            </a:r>
            <a:r>
              <a:rPr lang="en-US" sz="2800" dirty="0"/>
              <a:t> </a:t>
            </a:r>
            <a:r>
              <a:rPr lang="en-US" sz="2800" dirty="0" err="1"/>
              <a:t>wordt</a:t>
            </a:r>
            <a:r>
              <a:rPr lang="en-US" sz="2800" dirty="0"/>
              <a:t> </a:t>
            </a:r>
            <a:r>
              <a:rPr lang="en-US" sz="2800" dirty="0" err="1"/>
              <a:t>verdraaid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696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1:5-9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9F6BB319-6F68-3341-B859-A552E2E66EC6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wedgeRectCallout">
            <a:avLst>
              <a:gd name="adj1" fmla="val 35943"/>
              <a:gd name="adj2" fmla="val -62316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Kijk</a:t>
            </a:r>
            <a:r>
              <a:rPr lang="en-US" sz="2800" dirty="0"/>
              <a:t> </a:t>
            </a:r>
            <a:r>
              <a:rPr lang="en-US" sz="2800" dirty="0" err="1"/>
              <a:t>naar</a:t>
            </a:r>
            <a:r>
              <a:rPr lang="en-US" sz="2800" dirty="0"/>
              <a:t> de </a:t>
            </a:r>
            <a:r>
              <a:rPr lang="en-US" sz="2800" dirty="0" err="1"/>
              <a:t>volken</a:t>
            </a:r>
            <a:r>
              <a:rPr lang="en-US" sz="2800" dirty="0"/>
              <a:t>, let </a:t>
            </a:r>
            <a:r>
              <a:rPr lang="en-US" sz="2800" dirty="0" err="1"/>
              <a:t>goed</a:t>
            </a:r>
            <a:r>
              <a:rPr lang="en-US" sz="2800" dirty="0"/>
              <a:t> op, </a:t>
            </a:r>
            <a:r>
              <a:rPr lang="en-US" sz="2800" dirty="0" err="1"/>
              <a:t>jullie</a:t>
            </a:r>
            <a:r>
              <a:rPr lang="en-US" sz="2800" dirty="0"/>
              <a:t> </a:t>
            </a:r>
            <a:r>
              <a:rPr lang="en-US" sz="2800" dirty="0" err="1"/>
              <a:t>zullen</a:t>
            </a:r>
            <a:r>
              <a:rPr lang="en-US" sz="2800" dirty="0"/>
              <a:t> </a:t>
            </a:r>
            <a:r>
              <a:rPr lang="en-US" sz="2800" dirty="0" err="1"/>
              <a:t>verbaasd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verbijsterd</a:t>
            </a:r>
            <a:r>
              <a:rPr lang="en-US" sz="2800" dirty="0"/>
              <a:t>! </a:t>
            </a:r>
            <a:r>
              <a:rPr lang="en-US" sz="2800" dirty="0" err="1"/>
              <a:t>Er</a:t>
            </a:r>
            <a:r>
              <a:rPr lang="en-US" sz="2800" dirty="0"/>
              <a:t> </a:t>
            </a:r>
            <a:r>
              <a:rPr lang="en-US" sz="2800" dirty="0" err="1"/>
              <a:t>gebeurt</a:t>
            </a:r>
            <a:r>
              <a:rPr lang="en-US" sz="2800" dirty="0"/>
              <a:t> </a:t>
            </a:r>
            <a:r>
              <a:rPr lang="en-US" sz="2800" dirty="0" err="1"/>
              <a:t>iets</a:t>
            </a:r>
            <a:r>
              <a:rPr lang="en-US" sz="2800" dirty="0"/>
              <a:t>, nog </a:t>
            </a:r>
            <a:r>
              <a:rPr lang="en-US" sz="2800" dirty="0" err="1"/>
              <a:t>tijdens</a:t>
            </a:r>
            <a:r>
              <a:rPr lang="en-US" sz="2800" dirty="0"/>
              <a:t> </a:t>
            </a:r>
            <a:r>
              <a:rPr lang="en-US" sz="2800" dirty="0" err="1"/>
              <a:t>jullie</a:t>
            </a:r>
            <a:r>
              <a:rPr lang="en-US" sz="2800" dirty="0"/>
              <a:t> </a:t>
            </a:r>
            <a:r>
              <a:rPr lang="en-US" sz="2800" dirty="0" err="1"/>
              <a:t>leven</a:t>
            </a:r>
            <a:r>
              <a:rPr lang="en-US" sz="2800" dirty="0"/>
              <a:t>, </a:t>
            </a:r>
            <a:r>
              <a:rPr lang="en-US" sz="2800" dirty="0" err="1"/>
              <a:t>iets</a:t>
            </a:r>
            <a:r>
              <a:rPr lang="en-US" sz="2800" dirty="0"/>
              <a:t> zo </a:t>
            </a:r>
            <a:r>
              <a:rPr lang="en-US" sz="2800" dirty="0" err="1"/>
              <a:t>uitzonderlijks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je het </a:t>
            </a:r>
            <a:r>
              <a:rPr lang="en-US" sz="2800" dirty="0" err="1"/>
              <a:t>niet</a:t>
            </a:r>
            <a:r>
              <a:rPr lang="en-US" sz="2800" dirty="0"/>
              <a:t> </a:t>
            </a:r>
            <a:r>
              <a:rPr lang="en-US" sz="2800" dirty="0" err="1"/>
              <a:t>zult</a:t>
            </a:r>
            <a:r>
              <a:rPr lang="en-US" sz="2800" dirty="0"/>
              <a:t> </a:t>
            </a:r>
            <a:r>
              <a:rPr lang="en-US" sz="2800" dirty="0" err="1"/>
              <a:t>geloven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het je </a:t>
            </a:r>
            <a:r>
              <a:rPr lang="en-US" sz="2800" dirty="0" err="1"/>
              <a:t>wordt</a:t>
            </a:r>
            <a:r>
              <a:rPr lang="en-US" sz="2800" dirty="0"/>
              <a:t> </a:t>
            </a:r>
            <a:r>
              <a:rPr lang="en-US" sz="2800" dirty="0" err="1"/>
              <a:t>verteld</a:t>
            </a:r>
            <a:r>
              <a:rPr lang="en-US" sz="2800" dirty="0"/>
              <a:t>. </a:t>
            </a:r>
            <a:r>
              <a:rPr lang="en-US" sz="2800" dirty="0" err="1"/>
              <a:t>Ik</a:t>
            </a:r>
            <a:r>
              <a:rPr lang="en-US" sz="2800" dirty="0"/>
              <a:t> </a:t>
            </a:r>
            <a:r>
              <a:rPr lang="en-US" sz="2800" dirty="0" err="1"/>
              <a:t>laat</a:t>
            </a:r>
            <a:r>
              <a:rPr lang="en-US" sz="2800" dirty="0"/>
              <a:t> de </a:t>
            </a:r>
            <a:r>
              <a:rPr lang="en-US" sz="2800" dirty="0" err="1"/>
              <a:t>Chaldeeën</a:t>
            </a:r>
            <a:r>
              <a:rPr lang="en-US" sz="2800" dirty="0"/>
              <a:t> </a:t>
            </a:r>
            <a:r>
              <a:rPr lang="en-US" sz="2800" dirty="0" err="1"/>
              <a:t>komen</a:t>
            </a:r>
            <a:r>
              <a:rPr lang="en-US" sz="2800" dirty="0"/>
              <a:t>, </a:t>
            </a:r>
            <a:r>
              <a:rPr lang="en-US" sz="2800" dirty="0" err="1"/>
              <a:t>dat</a:t>
            </a:r>
            <a:r>
              <a:rPr lang="en-US" sz="2800" dirty="0"/>
              <a:t> </a:t>
            </a:r>
            <a:r>
              <a:rPr lang="en-US" sz="2800" dirty="0" err="1"/>
              <a:t>grimmige</a:t>
            </a:r>
            <a:r>
              <a:rPr lang="en-US" sz="2800" dirty="0"/>
              <a:t>, </a:t>
            </a:r>
            <a:r>
              <a:rPr lang="en-US" sz="2800" dirty="0" err="1"/>
              <a:t>onstuimige</a:t>
            </a:r>
            <a:r>
              <a:rPr lang="en-US" sz="2800" dirty="0"/>
              <a:t> </a:t>
            </a:r>
            <a:r>
              <a:rPr lang="en-US" sz="2800" dirty="0" err="1"/>
              <a:t>volk</a:t>
            </a:r>
            <a:r>
              <a:rPr lang="en-US" sz="2800" dirty="0"/>
              <a:t>, </a:t>
            </a:r>
            <a:r>
              <a:rPr lang="en-US" sz="2800" dirty="0" err="1"/>
              <a:t>dat</a:t>
            </a:r>
            <a:r>
              <a:rPr lang="en-US" sz="2800" dirty="0"/>
              <a:t> de hele </a:t>
            </a:r>
            <a:r>
              <a:rPr lang="en-US" sz="2800" dirty="0" err="1"/>
              <a:t>aarde</a:t>
            </a:r>
            <a:r>
              <a:rPr lang="en-US" sz="2800" dirty="0"/>
              <a:t> </a:t>
            </a:r>
            <a:r>
              <a:rPr lang="en-US" sz="2800" dirty="0" err="1"/>
              <a:t>doorkruist</a:t>
            </a:r>
            <a:r>
              <a:rPr lang="en-US" sz="2800" dirty="0"/>
              <a:t> om </a:t>
            </a:r>
            <a:r>
              <a:rPr lang="en-US" sz="2800" dirty="0" err="1"/>
              <a:t>andermans</a:t>
            </a:r>
            <a:r>
              <a:rPr lang="en-US" sz="2800" dirty="0"/>
              <a:t> </a:t>
            </a:r>
            <a:r>
              <a:rPr lang="en-US" sz="2800" dirty="0" err="1"/>
              <a:t>woonplaatsen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bezetten</a:t>
            </a:r>
            <a:r>
              <a:rPr lang="en-US" sz="2800" dirty="0"/>
              <a:t>. </a:t>
            </a:r>
            <a:r>
              <a:rPr lang="en-US" sz="2800" dirty="0" err="1"/>
              <a:t>Geducht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gevreesd</a:t>
            </a:r>
            <a:r>
              <a:rPr lang="en-US" sz="2800" dirty="0"/>
              <a:t> is het, het </a:t>
            </a:r>
            <a:r>
              <a:rPr lang="en-US" sz="2800" dirty="0" err="1"/>
              <a:t>stelt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r>
              <a:rPr lang="en-US" sz="2800" dirty="0"/>
              <a:t> wet, </a:t>
            </a:r>
            <a:r>
              <a:rPr lang="en-US" sz="2800" dirty="0" err="1"/>
              <a:t>vertrouwt</a:t>
            </a:r>
            <a:r>
              <a:rPr lang="en-US" sz="2800" dirty="0"/>
              <a:t> op </a:t>
            </a:r>
            <a:r>
              <a:rPr lang="en-US" sz="2800" dirty="0" err="1"/>
              <a:t>eigen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552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1:5-9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9F6BB319-6F68-3341-B859-A552E2E66EC6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wedgeRectCallout">
            <a:avLst>
              <a:gd name="adj1" fmla="val 35943"/>
              <a:gd name="adj2" fmla="val -62316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macht</a:t>
            </a:r>
            <a:r>
              <a:rPr lang="en-US" sz="2800" dirty="0"/>
              <a:t>. </a:t>
            </a:r>
            <a:r>
              <a:rPr lang="en-US" sz="2800" dirty="0" err="1"/>
              <a:t>Sneller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panters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hun</a:t>
            </a:r>
            <a:r>
              <a:rPr lang="en-US" sz="2800" dirty="0"/>
              <a:t> </a:t>
            </a:r>
            <a:r>
              <a:rPr lang="en-US" sz="2800" dirty="0" err="1"/>
              <a:t>paarden</a:t>
            </a:r>
            <a:r>
              <a:rPr lang="en-US" sz="2800" dirty="0"/>
              <a:t>, feller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wolven</a:t>
            </a:r>
            <a:r>
              <a:rPr lang="en-US" sz="2800" dirty="0"/>
              <a:t> in de </a:t>
            </a:r>
            <a:r>
              <a:rPr lang="en-US" sz="2800" dirty="0" err="1"/>
              <a:t>avond</a:t>
            </a:r>
            <a:r>
              <a:rPr lang="en-US" sz="2800" dirty="0"/>
              <a:t>. Hun </a:t>
            </a:r>
            <a:r>
              <a:rPr lang="en-US" sz="2800" dirty="0" err="1"/>
              <a:t>ruiters</a:t>
            </a:r>
            <a:r>
              <a:rPr lang="en-US" sz="2800" dirty="0"/>
              <a:t> </a:t>
            </a:r>
            <a:r>
              <a:rPr lang="en-US" sz="2800" dirty="0" err="1"/>
              <a:t>komen</a:t>
            </a:r>
            <a:r>
              <a:rPr lang="en-US" sz="2800" dirty="0"/>
              <a:t> </a:t>
            </a:r>
            <a:r>
              <a:rPr lang="en-US" sz="2800" dirty="0" err="1"/>
              <a:t>aangestormd</a:t>
            </a:r>
            <a:r>
              <a:rPr lang="en-US" sz="2800" dirty="0"/>
              <a:t>, van </a:t>
            </a:r>
            <a:r>
              <a:rPr lang="en-US" sz="2800" dirty="0" err="1"/>
              <a:t>verre</a:t>
            </a:r>
            <a:r>
              <a:rPr lang="en-US" sz="2800" dirty="0"/>
              <a:t> </a:t>
            </a:r>
            <a:r>
              <a:rPr lang="en-US" sz="2800" dirty="0" err="1"/>
              <a:t>vliegen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</a:t>
            </a:r>
            <a:r>
              <a:rPr lang="en-US" sz="2800" dirty="0" err="1"/>
              <a:t>aan</a:t>
            </a:r>
            <a:r>
              <a:rPr lang="en-US" sz="2800" dirty="0"/>
              <a:t>,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arenden</a:t>
            </a:r>
            <a:r>
              <a:rPr lang="en-US" sz="2800" dirty="0"/>
              <a:t> </a:t>
            </a:r>
            <a:r>
              <a:rPr lang="en-US" sz="2800" dirty="0" err="1"/>
              <a:t>duiken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op </a:t>
            </a:r>
            <a:r>
              <a:rPr lang="en-US" sz="2800" dirty="0" err="1"/>
              <a:t>hun</a:t>
            </a:r>
            <a:r>
              <a:rPr lang="en-US" sz="2800" dirty="0"/>
              <a:t> </a:t>
            </a:r>
            <a:r>
              <a:rPr lang="en-US" sz="2800" dirty="0" err="1"/>
              <a:t>prooi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Dat</a:t>
            </a:r>
            <a:r>
              <a:rPr lang="en-US" sz="2800" dirty="0"/>
              <a:t> hele </a:t>
            </a:r>
            <a:r>
              <a:rPr lang="en-US" sz="2800" dirty="0" err="1"/>
              <a:t>volk</a:t>
            </a:r>
            <a:r>
              <a:rPr lang="en-US" sz="2800" dirty="0"/>
              <a:t> </a:t>
            </a:r>
            <a:r>
              <a:rPr lang="en-US" sz="2800" dirty="0" err="1"/>
              <a:t>komt</a:t>
            </a:r>
            <a:r>
              <a:rPr lang="en-US" sz="2800" dirty="0"/>
              <a:t> </a:t>
            </a:r>
            <a:r>
              <a:rPr lang="en-US" sz="2800" dirty="0" err="1"/>
              <a:t>aangestormd</a:t>
            </a:r>
            <a:r>
              <a:rPr lang="en-US" sz="2800" dirty="0"/>
              <a:t>, met </a:t>
            </a:r>
            <a:r>
              <a:rPr lang="en-US" sz="2800" dirty="0" err="1"/>
              <a:t>geweld</a:t>
            </a:r>
            <a:r>
              <a:rPr lang="en-US" sz="2800" dirty="0"/>
              <a:t> </a:t>
            </a:r>
            <a:r>
              <a:rPr lang="en-US" sz="2800" dirty="0" err="1"/>
              <a:t>rukt</a:t>
            </a:r>
            <a:r>
              <a:rPr lang="en-US" sz="2800" dirty="0"/>
              <a:t> het op; </a:t>
            </a:r>
            <a:r>
              <a:rPr lang="en-US" sz="2800" dirty="0" err="1"/>
              <a:t>onstuitbaar</a:t>
            </a:r>
            <a:r>
              <a:rPr lang="en-US" sz="2800" dirty="0"/>
              <a:t> </a:t>
            </a:r>
            <a:r>
              <a:rPr lang="en-US" sz="2800" dirty="0" err="1"/>
              <a:t>als</a:t>
            </a:r>
            <a:r>
              <a:rPr lang="en-US" sz="2800" dirty="0"/>
              <a:t> de </a:t>
            </a:r>
            <a:r>
              <a:rPr lang="en-US" sz="2800" dirty="0" err="1"/>
              <a:t>oostenwind</a:t>
            </a:r>
            <a:r>
              <a:rPr lang="en-US" sz="2800" dirty="0"/>
              <a:t> </a:t>
            </a:r>
            <a:r>
              <a:rPr lang="en-US" sz="2800" dirty="0" err="1"/>
              <a:t>maakt</a:t>
            </a:r>
            <a:r>
              <a:rPr lang="en-US" sz="2800" dirty="0"/>
              <a:t> het </a:t>
            </a:r>
            <a:r>
              <a:rPr lang="en-US" sz="2800" dirty="0" err="1"/>
              <a:t>gevangenen</a:t>
            </a:r>
            <a:r>
              <a:rPr lang="en-US" sz="2800" dirty="0"/>
              <a:t>,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zandkorrels</a:t>
            </a:r>
            <a:r>
              <a:rPr lang="en-US" sz="2800" dirty="0"/>
              <a:t> zo </a:t>
            </a:r>
            <a:r>
              <a:rPr lang="en-US" sz="2800" dirty="0" err="1"/>
              <a:t>veel</a:t>
            </a:r>
            <a:r>
              <a:rPr lang="en-US" sz="2800" dirty="0"/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7667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1:12-17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/>
              <a:t>Bent u, HEER, </a:t>
            </a:r>
            <a:r>
              <a:rPr lang="en-US" sz="2800" dirty="0" err="1"/>
              <a:t>niet</a:t>
            </a:r>
            <a:r>
              <a:rPr lang="en-US" sz="2800" dirty="0"/>
              <a:t> </a:t>
            </a:r>
            <a:r>
              <a:rPr lang="en-US" sz="2800" dirty="0" err="1"/>
              <a:t>altijd</a:t>
            </a:r>
            <a:r>
              <a:rPr lang="en-US" sz="2800" dirty="0"/>
              <a:t> </a:t>
            </a:r>
            <a:r>
              <a:rPr lang="en-US" sz="2800" dirty="0" err="1"/>
              <a:t>mijn</a:t>
            </a:r>
            <a:r>
              <a:rPr lang="en-US" sz="2800" dirty="0"/>
              <a:t> God, </a:t>
            </a:r>
            <a:r>
              <a:rPr lang="en-US" sz="2800" dirty="0" err="1"/>
              <a:t>mijn</a:t>
            </a:r>
            <a:r>
              <a:rPr lang="en-US" sz="2800" dirty="0"/>
              <a:t> </a:t>
            </a:r>
            <a:r>
              <a:rPr lang="en-US" sz="2800" dirty="0" err="1"/>
              <a:t>Heilige</a:t>
            </a:r>
            <a:r>
              <a:rPr lang="en-US" sz="2800" dirty="0"/>
              <a:t> </a:t>
            </a:r>
            <a:r>
              <a:rPr lang="en-US" sz="2800" dirty="0" err="1"/>
              <a:t>geweest</a:t>
            </a:r>
            <a:r>
              <a:rPr lang="en-US" sz="2800" dirty="0"/>
              <a:t>? </a:t>
            </a:r>
            <a:r>
              <a:rPr lang="en-US" sz="2800" dirty="0" err="1"/>
              <a:t>Wij</a:t>
            </a:r>
            <a:r>
              <a:rPr lang="en-US" sz="2800" dirty="0"/>
              <a:t> </a:t>
            </a:r>
            <a:r>
              <a:rPr lang="en-US" sz="2800" dirty="0" err="1"/>
              <a:t>zullen</a:t>
            </a:r>
            <a:r>
              <a:rPr lang="en-US" sz="2800" dirty="0"/>
              <a:t> </a:t>
            </a:r>
            <a:r>
              <a:rPr lang="en-US" sz="2800" dirty="0" err="1"/>
              <a:t>toch</a:t>
            </a:r>
            <a:r>
              <a:rPr lang="en-US" sz="2800" dirty="0"/>
              <a:t> </a:t>
            </a:r>
            <a:r>
              <a:rPr lang="en-US" sz="2800" dirty="0" err="1"/>
              <a:t>niet</a:t>
            </a:r>
            <a:r>
              <a:rPr lang="en-US" sz="2800" dirty="0"/>
              <a:t> </a:t>
            </a:r>
            <a:r>
              <a:rPr lang="en-US" sz="2800" dirty="0" err="1"/>
              <a:t>sterven</a:t>
            </a:r>
            <a:r>
              <a:rPr lang="en-US" sz="2800" dirty="0"/>
              <a:t>? Om het </a:t>
            </a:r>
            <a:r>
              <a:rPr lang="en-US" sz="2800" dirty="0" err="1"/>
              <a:t>vonnis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voltrekken</a:t>
            </a:r>
            <a:r>
              <a:rPr lang="en-US" sz="2800" dirty="0"/>
              <a:t>, HEER, </a:t>
            </a:r>
            <a:r>
              <a:rPr lang="en-US" sz="2800" dirty="0" err="1"/>
              <a:t>hebt</a:t>
            </a:r>
            <a:r>
              <a:rPr lang="en-US" sz="2800" dirty="0"/>
              <a:t> u de </a:t>
            </a:r>
            <a:r>
              <a:rPr lang="en-US" sz="2800" dirty="0" err="1"/>
              <a:t>Chaldeeër</a:t>
            </a:r>
            <a:r>
              <a:rPr lang="en-US" sz="2800" dirty="0"/>
              <a:t> </a:t>
            </a:r>
            <a:r>
              <a:rPr lang="en-US" sz="2800" dirty="0" err="1"/>
              <a:t>opgeroepen</a:t>
            </a:r>
            <a:r>
              <a:rPr lang="en-US" sz="2800" dirty="0"/>
              <a:t>, u </a:t>
            </a:r>
            <a:r>
              <a:rPr lang="en-US" sz="2800" dirty="0" err="1"/>
              <a:t>hebt</a:t>
            </a:r>
            <a:r>
              <a:rPr lang="en-US" sz="2800" dirty="0"/>
              <a:t> hem </a:t>
            </a:r>
            <a:r>
              <a:rPr lang="en-US" sz="2800" dirty="0" err="1"/>
              <a:t>ertoe</a:t>
            </a:r>
            <a:r>
              <a:rPr lang="en-US" sz="2800" dirty="0"/>
              <a:t> </a:t>
            </a:r>
            <a:r>
              <a:rPr lang="en-US" sz="2800" dirty="0" err="1"/>
              <a:t>bestemd</a:t>
            </a:r>
            <a:r>
              <a:rPr lang="en-US" sz="2800" dirty="0"/>
              <a:t>, o Rots, om </a:t>
            </a:r>
            <a:r>
              <a:rPr lang="en-US" sz="2800" dirty="0" err="1"/>
              <a:t>ons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straffen</a:t>
            </a:r>
            <a:r>
              <a:rPr lang="en-US" sz="2800" dirty="0"/>
              <a:t>.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ogen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zuiver</a:t>
            </a:r>
            <a:r>
              <a:rPr lang="en-US" sz="2800" dirty="0"/>
              <a:t> om het </a:t>
            </a:r>
            <a:r>
              <a:rPr lang="en-US" sz="2800" dirty="0" err="1"/>
              <a:t>kwaad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kunnen</a:t>
            </a:r>
            <a:r>
              <a:rPr lang="en-US" sz="2800" dirty="0"/>
              <a:t> </a:t>
            </a:r>
            <a:r>
              <a:rPr lang="en-US" sz="2800" dirty="0" err="1"/>
              <a:t>aanzien</a:t>
            </a:r>
            <a:r>
              <a:rPr lang="en-US" sz="2800" dirty="0"/>
              <a:t>, de </a:t>
            </a:r>
            <a:r>
              <a:rPr lang="en-US" sz="2800" dirty="0" err="1"/>
              <a:t>ellende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kunnen</a:t>
            </a:r>
            <a:r>
              <a:rPr lang="en-US" sz="2800" dirty="0"/>
              <a:t> </a:t>
            </a:r>
            <a:r>
              <a:rPr lang="en-US" sz="2800" dirty="0" err="1"/>
              <a:t>verdragen</a:t>
            </a:r>
            <a:r>
              <a:rPr lang="en-US" sz="2800" dirty="0"/>
              <a:t>. </a:t>
            </a:r>
            <a:r>
              <a:rPr lang="en-US" sz="2800" dirty="0" err="1"/>
              <a:t>Waarom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verdraagt</a:t>
            </a:r>
            <a:r>
              <a:rPr lang="en-US" sz="2800" dirty="0"/>
              <a:t> u </a:t>
            </a:r>
            <a:r>
              <a:rPr lang="en-US" sz="2800" dirty="0" err="1"/>
              <a:t>deze</a:t>
            </a:r>
            <a:r>
              <a:rPr lang="en-US" sz="2800" dirty="0"/>
              <a:t> </a:t>
            </a:r>
            <a:r>
              <a:rPr lang="en-US" sz="2800" dirty="0" err="1"/>
              <a:t>trouwelozen</a:t>
            </a:r>
            <a:r>
              <a:rPr lang="en-US" sz="2800" dirty="0"/>
              <a:t>, </a:t>
            </a:r>
            <a:r>
              <a:rPr lang="en-US" sz="2800" dirty="0" err="1"/>
              <a:t>zwijgt</a:t>
            </a:r>
            <a:r>
              <a:rPr lang="en-US" sz="2800" dirty="0"/>
              <a:t> u, nu de </a:t>
            </a:r>
            <a:r>
              <a:rPr lang="en-US" sz="2800" dirty="0" err="1"/>
              <a:t>wetteloze</a:t>
            </a:r>
            <a:r>
              <a:rPr lang="en-US" sz="2800" dirty="0"/>
              <a:t> </a:t>
            </a:r>
            <a:r>
              <a:rPr lang="en-US" sz="2800" dirty="0" err="1"/>
              <a:t>verslindt</a:t>
            </a:r>
            <a:r>
              <a:rPr lang="en-US" sz="2800" dirty="0"/>
              <a:t> </a:t>
            </a:r>
            <a:r>
              <a:rPr lang="en-US" sz="2800" dirty="0" err="1"/>
              <a:t>wie</a:t>
            </a:r>
            <a:r>
              <a:rPr lang="en-US" sz="2800" dirty="0"/>
              <a:t> </a:t>
            </a:r>
            <a:r>
              <a:rPr lang="en-US" sz="2800" dirty="0" err="1"/>
              <a:t>rechtvaardiger</a:t>
            </a:r>
            <a:r>
              <a:rPr lang="en-US" sz="2800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3071321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1:12-17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hij</a:t>
            </a:r>
            <a:r>
              <a:rPr lang="en-US" sz="2800" dirty="0"/>
              <a:t>?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vissen</a:t>
            </a:r>
            <a:r>
              <a:rPr lang="en-US" sz="2800" dirty="0"/>
              <a:t> in de zee </a:t>
            </a:r>
            <a:r>
              <a:rPr lang="en-US" sz="2800" dirty="0" err="1"/>
              <a:t>maakt</a:t>
            </a:r>
            <a:r>
              <a:rPr lang="en-US" sz="2800" dirty="0"/>
              <a:t> u de </a:t>
            </a:r>
            <a:r>
              <a:rPr lang="en-US" sz="2800" dirty="0" err="1"/>
              <a:t>mensen</a:t>
            </a:r>
            <a:r>
              <a:rPr lang="en-US" sz="2800" dirty="0"/>
              <a:t>, </a:t>
            </a:r>
            <a:r>
              <a:rPr lang="en-US" sz="2800" dirty="0" err="1"/>
              <a:t>als</a:t>
            </a:r>
            <a:r>
              <a:rPr lang="en-US" sz="2800" dirty="0"/>
              <a:t> </a:t>
            </a:r>
            <a:r>
              <a:rPr lang="en-US" sz="2800" dirty="0" err="1"/>
              <a:t>kruipende</a:t>
            </a:r>
            <a:r>
              <a:rPr lang="en-US" sz="2800" dirty="0"/>
              <a:t> </a:t>
            </a:r>
            <a:r>
              <a:rPr lang="en-US" sz="2800" dirty="0" err="1"/>
              <a:t>dieren</a:t>
            </a:r>
            <a:r>
              <a:rPr lang="en-US" sz="2800" dirty="0"/>
              <a:t> </a:t>
            </a:r>
            <a:r>
              <a:rPr lang="en-US" sz="2800" dirty="0" err="1"/>
              <a:t>zonder</a:t>
            </a:r>
            <a:r>
              <a:rPr lang="en-US" sz="2800" dirty="0"/>
              <a:t> </a:t>
            </a:r>
            <a:r>
              <a:rPr lang="en-US" sz="2800" dirty="0" err="1"/>
              <a:t>leider</a:t>
            </a:r>
            <a:r>
              <a:rPr lang="en-US" sz="2800" dirty="0"/>
              <a:t>. De </a:t>
            </a:r>
            <a:r>
              <a:rPr lang="en-US" sz="2800" dirty="0" err="1"/>
              <a:t>Chaldeeër</a:t>
            </a:r>
            <a:r>
              <a:rPr lang="en-US" sz="2800" dirty="0"/>
              <a:t> </a:t>
            </a:r>
            <a:r>
              <a:rPr lang="en-US" sz="2800" dirty="0" err="1"/>
              <a:t>slaat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</a:t>
            </a:r>
            <a:r>
              <a:rPr lang="en-US" sz="2800" dirty="0" err="1"/>
              <a:t>allemaal</a:t>
            </a:r>
            <a:r>
              <a:rPr lang="en-US" sz="2800" dirty="0"/>
              <a:t> </a:t>
            </a:r>
            <a:r>
              <a:rPr lang="en-US" sz="2800" dirty="0" err="1"/>
              <a:t>aan</a:t>
            </a:r>
            <a:r>
              <a:rPr lang="en-US" sz="2800" dirty="0"/>
              <a:t> de </a:t>
            </a:r>
            <a:r>
              <a:rPr lang="en-US" sz="2800" dirty="0" err="1"/>
              <a:t>haak</a:t>
            </a:r>
            <a:r>
              <a:rPr lang="en-US" sz="2800" dirty="0"/>
              <a:t>, </a:t>
            </a:r>
            <a:r>
              <a:rPr lang="en-US" sz="2800" dirty="0" err="1"/>
              <a:t>sleept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</a:t>
            </a:r>
            <a:r>
              <a:rPr lang="en-US" sz="2800" dirty="0" err="1"/>
              <a:t>mee</a:t>
            </a:r>
            <a:r>
              <a:rPr lang="en-US" sz="2800" dirty="0"/>
              <a:t> in </a:t>
            </a:r>
            <a:r>
              <a:rPr lang="en-US" sz="2800" dirty="0" err="1"/>
              <a:t>zijn</a:t>
            </a:r>
            <a:r>
              <a:rPr lang="en-US" sz="2800" dirty="0"/>
              <a:t> net, </a:t>
            </a:r>
            <a:r>
              <a:rPr lang="en-US" sz="2800" dirty="0" err="1"/>
              <a:t>verzamelt</a:t>
            </a:r>
            <a:r>
              <a:rPr lang="en-US" sz="2800" dirty="0"/>
              <a:t> </a:t>
            </a:r>
            <a:r>
              <a:rPr lang="en-US" sz="2800" dirty="0" err="1"/>
              <a:t>ze</a:t>
            </a:r>
            <a:r>
              <a:rPr lang="en-US" sz="2800" dirty="0"/>
              <a:t> in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fuik</a:t>
            </a:r>
            <a:r>
              <a:rPr lang="en-US" sz="2800" dirty="0"/>
              <a:t>. </a:t>
            </a:r>
            <a:r>
              <a:rPr lang="en-US" sz="2800" dirty="0" err="1"/>
              <a:t>Daarom</a:t>
            </a:r>
            <a:r>
              <a:rPr lang="en-US" sz="2800" dirty="0"/>
              <a:t> is </a:t>
            </a:r>
            <a:r>
              <a:rPr lang="en-US" sz="2800" dirty="0" err="1"/>
              <a:t>hij</a:t>
            </a:r>
            <a:r>
              <a:rPr lang="en-US" sz="2800" dirty="0"/>
              <a:t> </a:t>
            </a:r>
            <a:r>
              <a:rPr lang="en-US" sz="2800" dirty="0" err="1"/>
              <a:t>blij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vrolijk</a:t>
            </a:r>
            <a:r>
              <a:rPr lang="en-US" sz="2800" dirty="0"/>
              <a:t>, </a:t>
            </a:r>
            <a:r>
              <a:rPr lang="en-US" sz="2800" dirty="0" err="1"/>
              <a:t>brengt</a:t>
            </a:r>
            <a:r>
              <a:rPr lang="en-US" sz="2800" dirty="0"/>
              <a:t> </a:t>
            </a:r>
            <a:r>
              <a:rPr lang="en-US" sz="2800" dirty="0" err="1"/>
              <a:t>hij</a:t>
            </a:r>
            <a:r>
              <a:rPr lang="en-US" sz="2800" dirty="0"/>
              <a:t> offers </a:t>
            </a:r>
            <a:r>
              <a:rPr lang="en-US" sz="2800" dirty="0" err="1"/>
              <a:t>aan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net, </a:t>
            </a:r>
            <a:r>
              <a:rPr lang="en-US" sz="2800" dirty="0" err="1"/>
              <a:t>brandt</a:t>
            </a:r>
            <a:r>
              <a:rPr lang="en-US" sz="2800" dirty="0"/>
              <a:t> </a:t>
            </a:r>
            <a:r>
              <a:rPr lang="en-US" sz="2800" dirty="0" err="1"/>
              <a:t>hij</a:t>
            </a:r>
            <a:r>
              <a:rPr lang="en-US" sz="2800" dirty="0"/>
              <a:t> </a:t>
            </a:r>
            <a:r>
              <a:rPr lang="en-US" sz="2800" dirty="0" err="1"/>
              <a:t>wierook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fuik</a:t>
            </a:r>
            <a:r>
              <a:rPr lang="en-US" sz="2800" dirty="0"/>
              <a:t>, </a:t>
            </a:r>
            <a:r>
              <a:rPr lang="en-US" sz="2800" dirty="0" err="1"/>
              <a:t>alles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vette</a:t>
            </a:r>
            <a:r>
              <a:rPr lang="en-US" sz="2800" dirty="0"/>
              <a:t> </a:t>
            </a:r>
            <a:r>
              <a:rPr lang="en-US" sz="2800" dirty="0" err="1"/>
              <a:t>buit</a:t>
            </a:r>
            <a:r>
              <a:rPr lang="en-US" sz="2800" dirty="0"/>
              <a:t>,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overvloedig</a:t>
            </a:r>
            <a:r>
              <a:rPr lang="en-US" sz="2800" dirty="0"/>
              <a:t> </a:t>
            </a:r>
            <a:r>
              <a:rPr lang="en-US" sz="2800" dirty="0" err="1"/>
              <a:t>maal</a:t>
            </a:r>
            <a:r>
              <a:rPr lang="en-US" sz="2800" dirty="0"/>
              <a:t>. Mag </a:t>
            </a:r>
            <a:r>
              <a:rPr lang="en-US" sz="2800" dirty="0" err="1"/>
              <a:t>hij</a:t>
            </a:r>
            <a:r>
              <a:rPr lang="en-US" sz="2800" dirty="0"/>
              <a:t> maar </a:t>
            </a:r>
            <a:r>
              <a:rPr lang="en-US" sz="2800" dirty="0" err="1"/>
              <a:t>doorgaan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netten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legen</a:t>
            </a:r>
            <a:r>
              <a:rPr lang="en-US" sz="2800" dirty="0"/>
              <a:t>, </a:t>
            </a:r>
            <a:r>
              <a:rPr lang="en-US" sz="2800" dirty="0" err="1"/>
              <a:t>meedogenloos</a:t>
            </a:r>
            <a:r>
              <a:rPr lang="en-US" sz="2800" dirty="0"/>
              <a:t> </a:t>
            </a:r>
            <a:r>
              <a:rPr lang="en-US" sz="2800" dirty="0" err="1"/>
              <a:t>volken</a:t>
            </a:r>
            <a:r>
              <a:rPr lang="en-US" sz="2800" dirty="0"/>
              <a:t> </a:t>
            </a:r>
            <a:r>
              <a:rPr lang="en-US" sz="2800" dirty="0" err="1"/>
              <a:t>blijven</a:t>
            </a:r>
            <a:r>
              <a:rPr lang="en-US" sz="2800" dirty="0"/>
              <a:t> </a:t>
            </a:r>
            <a:r>
              <a:rPr lang="en-US" sz="2800" dirty="0" err="1"/>
              <a:t>vermoorden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726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F6C20-F318-7C44-A1BB-5C6A848BA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42354" y="1619734"/>
            <a:ext cx="5841788" cy="328796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27BADF-0928-414F-9B01-443D65173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2" b="5024"/>
          <a:stretch/>
        </p:blipFill>
        <p:spPr>
          <a:xfrm rot="5400000">
            <a:off x="3700861" y="1418648"/>
            <a:ext cx="5841789" cy="36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3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551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82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398D0-6337-0443-95E4-E887EEF6A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03"/>
          <a:stretch/>
        </p:blipFill>
        <p:spPr>
          <a:xfrm>
            <a:off x="1048871" y="709412"/>
            <a:ext cx="7068066" cy="50088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CF91D-F6E5-AF4F-9FA5-7A50FD095AB0}"/>
              </a:ext>
            </a:extLst>
          </p:cNvPr>
          <p:cNvSpPr txBox="1"/>
          <p:nvPr/>
        </p:nvSpPr>
        <p:spPr>
          <a:xfrm>
            <a:off x="1765534" y="5010295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 U S A N?</a:t>
            </a:r>
          </a:p>
        </p:txBody>
      </p:sp>
    </p:spTree>
    <p:extLst>
      <p:ext uri="{BB962C8B-B14F-4D97-AF65-F5344CB8AC3E}">
        <p14:creationId xmlns:p14="http://schemas.microsoft.com/office/powerpoint/2010/main" val="390897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3:8-10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HEER, is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woede</a:t>
            </a:r>
            <a:r>
              <a:rPr lang="en-US" sz="2800" dirty="0"/>
              <a:t> </a:t>
            </a:r>
            <a:r>
              <a:rPr lang="en-US" sz="2800" dirty="0" err="1"/>
              <a:t>tegen</a:t>
            </a:r>
            <a:r>
              <a:rPr lang="en-US" sz="2800" dirty="0"/>
              <a:t> </a:t>
            </a:r>
            <a:r>
              <a:rPr lang="en-US" sz="2800" dirty="0" err="1"/>
              <a:t>rivieren</a:t>
            </a:r>
            <a:r>
              <a:rPr lang="en-US" sz="2800" dirty="0"/>
              <a:t>, is </a:t>
            </a:r>
            <a:r>
              <a:rPr lang="en-US" sz="2800" dirty="0" err="1"/>
              <a:t>tegen</a:t>
            </a:r>
            <a:r>
              <a:rPr lang="en-US" sz="2800" dirty="0"/>
              <a:t> de </a:t>
            </a:r>
            <a:r>
              <a:rPr lang="en-US" sz="2800" dirty="0" err="1"/>
              <a:t>rivieren</a:t>
            </a:r>
            <a:r>
              <a:rPr lang="en-US" sz="2800" dirty="0"/>
              <a:t>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woede</a:t>
            </a:r>
            <a:r>
              <a:rPr lang="en-US" sz="2800" dirty="0"/>
              <a:t> </a:t>
            </a:r>
            <a:r>
              <a:rPr lang="en-US" sz="2800" dirty="0" err="1"/>
              <a:t>ontbrand</a:t>
            </a:r>
            <a:r>
              <a:rPr lang="en-US" sz="2800" dirty="0"/>
              <a:t>,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toorn</a:t>
            </a:r>
            <a:r>
              <a:rPr lang="en-US" sz="2800" dirty="0"/>
              <a:t> </a:t>
            </a:r>
            <a:r>
              <a:rPr lang="en-US" sz="2800" dirty="0" err="1"/>
              <a:t>tegen</a:t>
            </a:r>
            <a:r>
              <a:rPr lang="en-US" sz="2800" dirty="0"/>
              <a:t> de zee, </a:t>
            </a:r>
            <a:r>
              <a:rPr lang="en-US" sz="2800" dirty="0" err="1"/>
              <a:t>dat</a:t>
            </a:r>
            <a:r>
              <a:rPr lang="en-US" sz="2800" dirty="0"/>
              <a:t> u </a:t>
            </a:r>
            <a:r>
              <a:rPr lang="en-US" sz="2800" dirty="0" err="1"/>
              <a:t>uitrijdt</a:t>
            </a:r>
            <a:r>
              <a:rPr lang="en-US" sz="2800" dirty="0"/>
              <a:t> met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paarden</a:t>
            </a:r>
            <a:r>
              <a:rPr lang="en-US" sz="2800" dirty="0"/>
              <a:t>, met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zegewagens</a:t>
            </a:r>
            <a:r>
              <a:rPr lang="en-US" sz="2800" dirty="0"/>
              <a:t>?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haalt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boog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voorschijn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op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bevel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zoeven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pijlen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met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stromen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water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splijt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aarde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bergen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beven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angst,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stortvloed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water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kolkt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voorbij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diepte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verheft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stem,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strekt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handen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omhoog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94657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3:8-10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HEER, is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woede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tegen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rivieren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is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tegen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rivieren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woede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ontbrand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toorn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tegen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zee,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uitrijdt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paarden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met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zegewagens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haalt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boog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voorschijn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op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bevel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zoeven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pijlen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met </a:t>
            </a:r>
            <a:r>
              <a:rPr lang="en-US" sz="2800" dirty="0" err="1">
                <a:solidFill>
                  <a:schemeClr val="tx1"/>
                </a:solidFill>
              </a:rPr>
              <a:t>stromen</a:t>
            </a:r>
            <a:r>
              <a:rPr lang="en-US" sz="2800" dirty="0">
                <a:solidFill>
                  <a:schemeClr val="tx1"/>
                </a:solidFill>
              </a:rPr>
              <a:t> van water </a:t>
            </a:r>
            <a:r>
              <a:rPr lang="en-US" sz="2800" dirty="0" err="1">
                <a:solidFill>
                  <a:schemeClr val="tx1"/>
                </a:solidFill>
              </a:rPr>
              <a:t>splijt</a:t>
            </a:r>
            <a:r>
              <a:rPr lang="en-US" sz="2800" dirty="0">
                <a:solidFill>
                  <a:schemeClr val="tx1"/>
                </a:solidFill>
              </a:rPr>
              <a:t> u de </a:t>
            </a:r>
            <a:r>
              <a:rPr lang="en-US" sz="2800" dirty="0" err="1">
                <a:solidFill>
                  <a:schemeClr val="tx1"/>
                </a:solidFill>
              </a:rPr>
              <a:t>aarde</a:t>
            </a:r>
            <a:r>
              <a:rPr lang="en-US" sz="2800" dirty="0">
                <a:solidFill>
                  <a:schemeClr val="tx1"/>
                </a:solidFill>
              </a:rPr>
              <a:t>. De </a:t>
            </a:r>
            <a:r>
              <a:rPr lang="en-US" sz="2800" dirty="0" err="1">
                <a:solidFill>
                  <a:schemeClr val="tx1"/>
                </a:solidFill>
              </a:rPr>
              <a:t>bergen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zien</a:t>
            </a:r>
            <a:r>
              <a:rPr lang="en-US" sz="2800" dirty="0">
                <a:solidFill>
                  <a:schemeClr val="tx1"/>
                </a:solidFill>
              </a:rPr>
              <a:t> u </a:t>
            </a:r>
            <a:r>
              <a:rPr lang="en-US" sz="2800" dirty="0" err="1">
                <a:solidFill>
                  <a:schemeClr val="tx1"/>
                </a:solidFill>
              </a:rPr>
              <a:t>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beven</a:t>
            </a:r>
            <a:r>
              <a:rPr lang="en-US" sz="2800" dirty="0">
                <a:solidFill>
                  <a:schemeClr val="tx1"/>
                </a:solidFill>
              </a:rPr>
              <a:t> van angst, </a:t>
            </a:r>
            <a:r>
              <a:rPr lang="en-US" sz="2800" dirty="0" err="1">
                <a:solidFill>
                  <a:schemeClr val="tx1"/>
                </a:solidFill>
              </a:rPr>
              <a:t>een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stortvloed</a:t>
            </a:r>
            <a:r>
              <a:rPr lang="en-US" sz="2800" dirty="0">
                <a:solidFill>
                  <a:schemeClr val="tx1"/>
                </a:solidFill>
              </a:rPr>
              <a:t> van water </a:t>
            </a:r>
            <a:r>
              <a:rPr lang="en-US" sz="2800" dirty="0" err="1">
                <a:solidFill>
                  <a:schemeClr val="tx1"/>
                </a:solidFill>
              </a:rPr>
              <a:t>kolkt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voorbij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diepte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verheft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stem,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strekt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haar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handen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omhoog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99710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3:5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Voor</a:t>
            </a:r>
            <a:r>
              <a:rPr lang="en-US" sz="2800" dirty="0">
                <a:solidFill>
                  <a:schemeClr val="tx1"/>
                </a:solidFill>
              </a:rPr>
              <a:t> hem </a:t>
            </a:r>
            <a:r>
              <a:rPr lang="en-US" sz="2800" dirty="0" err="1">
                <a:solidFill>
                  <a:schemeClr val="tx1"/>
                </a:solidFill>
              </a:rPr>
              <a:t>uit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gaat</a:t>
            </a:r>
            <a:r>
              <a:rPr lang="en-US" sz="2800" dirty="0">
                <a:solidFill>
                  <a:schemeClr val="tx1"/>
                </a:solidFill>
              </a:rPr>
              <a:t> de pest, de </a:t>
            </a:r>
            <a:r>
              <a:rPr lang="en-US" sz="2800" dirty="0" err="1">
                <a:solidFill>
                  <a:schemeClr val="tx1"/>
                </a:solidFill>
              </a:rPr>
              <a:t>koorts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volgt</a:t>
            </a:r>
            <a:r>
              <a:rPr lang="en-US" sz="2800" dirty="0">
                <a:solidFill>
                  <a:schemeClr val="tx1"/>
                </a:solidFill>
              </a:rPr>
              <a:t> hem op de </a:t>
            </a:r>
            <a:r>
              <a:rPr lang="en-US" sz="2800" dirty="0" err="1">
                <a:solidFill>
                  <a:schemeClr val="tx1"/>
                </a:solidFill>
              </a:rPr>
              <a:t>voet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3:11-13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Nu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pijlen</a:t>
            </a:r>
            <a:r>
              <a:rPr lang="en-US" sz="2800" dirty="0"/>
              <a:t> </a:t>
            </a:r>
            <a:r>
              <a:rPr lang="en-US" sz="2800" dirty="0" err="1"/>
              <a:t>flitsen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lichten</a:t>
            </a:r>
            <a:r>
              <a:rPr lang="en-US" sz="2800" dirty="0"/>
              <a:t>, nu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lans</a:t>
            </a:r>
            <a:r>
              <a:rPr lang="en-US" sz="2800" dirty="0"/>
              <a:t> </a:t>
            </a:r>
            <a:r>
              <a:rPr lang="en-US" sz="2800" dirty="0" err="1"/>
              <a:t>schittert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bliksemt</a:t>
            </a:r>
            <a:r>
              <a:rPr lang="en-US" sz="2800" dirty="0"/>
              <a:t>, </a:t>
            </a:r>
            <a:r>
              <a:rPr lang="en-US" sz="2800" dirty="0" err="1"/>
              <a:t>trekken</a:t>
            </a:r>
            <a:r>
              <a:rPr lang="en-US" sz="2800" dirty="0"/>
              <a:t> </a:t>
            </a:r>
            <a:r>
              <a:rPr lang="en-US" sz="2800" dirty="0" err="1"/>
              <a:t>zon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maan</a:t>
            </a:r>
            <a:r>
              <a:rPr lang="en-US" sz="2800" dirty="0"/>
              <a:t> </a:t>
            </a:r>
            <a:r>
              <a:rPr lang="en-US" sz="2800" dirty="0" err="1"/>
              <a:t>zich</a:t>
            </a:r>
            <a:r>
              <a:rPr lang="en-US" sz="2800" dirty="0"/>
              <a:t> </a:t>
            </a:r>
            <a:r>
              <a:rPr lang="en-US" sz="2800" dirty="0" err="1"/>
              <a:t>terug</a:t>
            </a:r>
            <a:r>
              <a:rPr lang="en-US" sz="2800" dirty="0"/>
              <a:t>. </a:t>
            </a:r>
            <a:br>
              <a:rPr lang="en-US" sz="2800" dirty="0"/>
            </a:b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Grimmig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schrijdt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voort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over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aarde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volken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vertrapt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in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toorn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Om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eigen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redden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trekt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uit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komt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redding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gezalfde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Het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wetteloze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slaat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legt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fundamenten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bloot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tot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laatste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8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84EA-B2E0-3F4D-88E8-FB01E5AC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54" y="365127"/>
            <a:ext cx="6425512" cy="7592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E3D03-EE0F-0D4F-80D5-5C9ADC0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124466"/>
            <a:ext cx="2255520" cy="50279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316D8-E07D-C34D-8C6E-8DBD895F2EAF}"/>
              </a:ext>
            </a:extLst>
          </p:cNvPr>
          <p:cNvSpPr txBox="1"/>
          <p:nvPr/>
        </p:nvSpPr>
        <p:spPr>
          <a:xfrm>
            <a:off x="7068066" y="4269"/>
            <a:ext cx="174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Zo </a:t>
            </a:r>
            <a:r>
              <a:rPr lang="en-US" sz="1600" dirty="0" err="1">
                <a:latin typeface="+mj-lt"/>
              </a:rPr>
              <a:t>niet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dan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toch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E3FF-924E-394A-ABB7-B2ACF1AF7AB1}"/>
              </a:ext>
            </a:extLst>
          </p:cNvPr>
          <p:cNvSpPr txBox="1"/>
          <p:nvPr/>
        </p:nvSpPr>
        <p:spPr>
          <a:xfrm>
            <a:off x="6882714" y="578306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Hab. 3:11-13</a:t>
            </a:r>
          </a:p>
        </p:txBody>
      </p:sp>
      <p:sp>
        <p:nvSpPr>
          <p:cNvPr id="11" name="Line Callout 1 (Border and Accent Bar) 10">
            <a:extLst>
              <a:ext uri="{FF2B5EF4-FFF2-40B4-BE49-F238E27FC236}">
                <a16:creationId xmlns:a16="http://schemas.microsoft.com/office/drawing/2014/main" id="{7B929214-794A-3F46-8642-6E5712FF7C77}"/>
              </a:ext>
            </a:extLst>
          </p:cNvPr>
          <p:cNvSpPr/>
          <p:nvPr/>
        </p:nvSpPr>
        <p:spPr>
          <a:xfrm>
            <a:off x="2384854" y="1297459"/>
            <a:ext cx="6425513" cy="4312509"/>
          </a:xfrm>
          <a:prstGeom prst="accentBorderCallout1">
            <a:avLst>
              <a:gd name="adj1" fmla="val 22784"/>
              <a:gd name="adj2" fmla="val -3169"/>
              <a:gd name="adj3" fmla="val 11106"/>
              <a:gd name="adj4" fmla="val -12057"/>
            </a:avLst>
          </a:prstGeom>
          <a:solidFill>
            <a:schemeClr val="lt1">
              <a:alpha val="50000"/>
            </a:schemeClr>
          </a:solidFill>
          <a:ln w="25400" cmpd="sng">
            <a:solidFill>
              <a:schemeClr val="accent6"/>
            </a:solidFill>
            <a:prstDash val="solid"/>
            <a:miter lim="800000"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pijlen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flitsen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lichten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uw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lans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schittert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bliksemt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trekken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maan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zich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terug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br>
              <a:rPr lang="en-US" sz="2800" dirty="0"/>
            </a:br>
            <a:r>
              <a:rPr lang="en-US" sz="2800" dirty="0" err="1">
                <a:solidFill>
                  <a:schemeClr val="tx1"/>
                </a:solidFill>
              </a:rPr>
              <a:t>Grimmig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schrijdt</a:t>
            </a:r>
            <a:r>
              <a:rPr lang="en-US" sz="2800" dirty="0">
                <a:solidFill>
                  <a:schemeClr val="tx1"/>
                </a:solidFill>
              </a:rPr>
              <a:t> u </a:t>
            </a:r>
            <a:r>
              <a:rPr lang="en-US" sz="2800" dirty="0" err="1">
                <a:solidFill>
                  <a:schemeClr val="tx1"/>
                </a:solidFill>
              </a:rPr>
              <a:t>voort</a:t>
            </a:r>
            <a:r>
              <a:rPr lang="en-US" sz="2800" dirty="0">
                <a:solidFill>
                  <a:schemeClr val="tx1"/>
                </a:solidFill>
              </a:rPr>
              <a:t> over de </a:t>
            </a:r>
            <a:r>
              <a:rPr lang="en-US" sz="2800" dirty="0" err="1">
                <a:solidFill>
                  <a:schemeClr val="tx1"/>
                </a:solidFill>
              </a:rPr>
              <a:t>aarde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volken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vertrapt</a:t>
            </a:r>
            <a:r>
              <a:rPr lang="en-US" sz="2800" dirty="0">
                <a:solidFill>
                  <a:schemeClr val="tx1"/>
                </a:solidFill>
              </a:rPr>
              <a:t> u in </a:t>
            </a:r>
            <a:r>
              <a:rPr lang="en-US" sz="2800" dirty="0" err="1">
                <a:solidFill>
                  <a:schemeClr val="tx1"/>
                </a:solidFill>
              </a:rPr>
              <a:t>toorn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Om </a:t>
            </a:r>
            <a:r>
              <a:rPr lang="en-US" sz="2800" dirty="0" err="1">
                <a:solidFill>
                  <a:schemeClr val="tx1"/>
                </a:solidFill>
              </a:rPr>
              <a:t>uw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eigen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volk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te</a:t>
            </a:r>
            <a:r>
              <a:rPr lang="en-US" sz="2800" dirty="0">
                <a:solidFill>
                  <a:schemeClr val="tx1"/>
                </a:solidFill>
              </a:rPr>
              <a:t> redden </a:t>
            </a:r>
            <a:r>
              <a:rPr lang="en-US" sz="2800" dirty="0" err="1">
                <a:solidFill>
                  <a:schemeClr val="tx1"/>
                </a:solidFill>
              </a:rPr>
              <a:t>trekt</a:t>
            </a:r>
            <a:r>
              <a:rPr lang="en-US" sz="2800" dirty="0">
                <a:solidFill>
                  <a:schemeClr val="tx1"/>
                </a:solidFill>
              </a:rPr>
              <a:t> u </a:t>
            </a:r>
            <a:r>
              <a:rPr lang="en-US" sz="2800" dirty="0" err="1">
                <a:solidFill>
                  <a:schemeClr val="tx1"/>
                </a:solidFill>
              </a:rPr>
              <a:t>uit</a:t>
            </a:r>
            <a:r>
              <a:rPr lang="en-US" sz="2800" dirty="0">
                <a:solidFill>
                  <a:schemeClr val="tx1"/>
                </a:solidFill>
              </a:rPr>
              <a:t>, u </a:t>
            </a:r>
            <a:r>
              <a:rPr lang="en-US" sz="2800" dirty="0" err="1">
                <a:solidFill>
                  <a:schemeClr val="tx1"/>
                </a:solidFill>
              </a:rPr>
              <a:t>komt</a:t>
            </a:r>
            <a:r>
              <a:rPr lang="en-US" sz="2800" dirty="0">
                <a:solidFill>
                  <a:schemeClr val="tx1"/>
                </a:solidFill>
              </a:rPr>
              <a:t> tot </a:t>
            </a:r>
            <a:r>
              <a:rPr lang="en-US" sz="2800" dirty="0" err="1">
                <a:solidFill>
                  <a:schemeClr val="tx1"/>
                </a:solidFill>
              </a:rPr>
              <a:t>redding</a:t>
            </a:r>
            <a:r>
              <a:rPr lang="en-US" sz="2800" dirty="0">
                <a:solidFill>
                  <a:schemeClr val="tx1"/>
                </a:solidFill>
              </a:rPr>
              <a:t> van </a:t>
            </a:r>
            <a:r>
              <a:rPr lang="en-US" sz="2800" dirty="0" err="1">
                <a:solidFill>
                  <a:schemeClr val="tx1"/>
                </a:solidFill>
              </a:rPr>
              <a:t>uw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gezalfde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Het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van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wetteloze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slaat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legt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fundamenten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bloot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tot de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laatste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steen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70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2742</TotalTime>
  <Words>851</Words>
  <Application>Microsoft Macintosh PowerPoint</Application>
  <PresentationFormat>On-screen Show (4:3)</PresentationFormat>
  <Paragraphs>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Jaap Cramer</dc:creator>
  <cp:lastModifiedBy>Jaap Cramer</cp:lastModifiedBy>
  <cp:revision>17</cp:revision>
  <dcterms:created xsi:type="dcterms:W3CDTF">2018-07-12T13:18:05Z</dcterms:created>
  <dcterms:modified xsi:type="dcterms:W3CDTF">2018-07-14T11:26:30Z</dcterms:modified>
</cp:coreProperties>
</file>